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3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006" autoAdjust="0"/>
  </p:normalViewPr>
  <p:slideViewPr>
    <p:cSldViewPr snapToGrid="0">
      <p:cViewPr varScale="1">
        <p:scale>
          <a:sx n="65" d="100"/>
          <a:sy n="65" d="100"/>
        </p:scale>
        <p:origin x="63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88963A-49F8-434C-8C05-CE1A3345B5C9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345D8-06E6-4FAB-8C83-22D5A2898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91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Nike also stated that North America's revenue had reduced by 10%; this has led to selling at discounted prices to create space for more shipments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(Thomas, 2021)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Nike online sales have significantly increased by 60% due to lockdowns and retail sales reduced in Europe, the Middle East, and Africa, with 60% of stores being open today, while in China, the sales increased by 51%. Nike hopes that sales will increase in 2021 due to eased restrictions in Europe.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C345D8-06E6-4FAB-8C83-22D5A289829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825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My understanding of this topic is that although shipment congestion in the United States led to the retail store's closure, Nike sales have increased in digital platforms compared to other years. 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My Opinion is that Nike should invest more in online sales and avoid third parties; this will increase their sales and prepare for future uncertainties.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C345D8-06E6-4FAB-8C83-22D5A289829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500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3/23/2021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3/23/2021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3/23/2021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3/23/2021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3/23/2021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nbc.com/2021/03/18/nike-nke-q3-2021-earnings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Autofit/>
          </a:bodyPr>
          <a:lstStyle/>
          <a:p>
            <a:r>
              <a:rPr lang="en-GB" sz="4000" b="1" dirty="0"/>
              <a:t>Summary of Nike Posts Mixed Reports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tx1"/>
                </a:solidFill>
              </a:rPr>
              <a:t>By: Student Name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2800" b="1" dirty="0" smtClean="0"/>
              <a:t>Summary Of Nike Posts Mixed Reports As Sales Fall Short Of Estimates, Hurt By U.S Port Congestion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1" y="2103120"/>
            <a:ext cx="5772912" cy="38953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congestion of ports in the United States has led to a decline in Nike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Nike earnings per share were 90 cents or $ 1.45 billion net income than 53 cents per share in the previous year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Revenue went down to $10.36 billion from the expected $11.02 billion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418" y="1512277"/>
            <a:ext cx="4854174" cy="4736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782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Continuation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1664" y="2322576"/>
            <a:ext cx="10363200" cy="329184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Nike online sales significantly increased as consumers could order even when there were lockdowns.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Nike achieved this because it had invested more online to reach its customers and avoid third-party partners; this has also led to increased shares by 110% for the past year and its market cap of more than $225 billion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89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References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Thomas, L. (2021, March 19). </a:t>
            </a:r>
            <a:r>
              <a:rPr lang="en-US" sz="2400" i="1" dirty="0"/>
              <a:t>Nike posts mixed results as sales fall short of estimates, hurt by U.S. port congestion</a:t>
            </a:r>
            <a:r>
              <a:rPr lang="en-US" sz="2400" dirty="0"/>
              <a:t>. CNBC. </a:t>
            </a:r>
            <a:r>
              <a:rPr lang="en-US" sz="2400" u="sng" dirty="0">
                <a:hlinkClick r:id="rId2"/>
              </a:rPr>
              <a:t>https://</a:t>
            </a:r>
            <a:r>
              <a:rPr lang="en-US" sz="2400" u="sng" dirty="0" smtClean="0">
                <a:hlinkClick r:id="rId2"/>
              </a:rPr>
              <a:t>www.cnbc.com/2021/03/18/nike-nke-q3-2021-earnings.html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53084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VE.pptx" id="{928531FE-40B6-4895-993A-83D26AA1E005}" vid="{C99C5ABD-1620-4AD2-A38C-62625556F3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Geometric color block</Template>
  <TotalTime>0</TotalTime>
  <Words>296</Words>
  <Application>Microsoft Office PowerPoint</Application>
  <PresentationFormat>Widescreen</PresentationFormat>
  <Paragraphs>16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Century Gothic</vt:lpstr>
      <vt:lpstr>Garamond</vt:lpstr>
      <vt:lpstr>Times New Roman</vt:lpstr>
      <vt:lpstr>Wingdings</vt:lpstr>
      <vt:lpstr>SavonVTI</vt:lpstr>
      <vt:lpstr>Summary of Nike Posts Mixed Reports </vt:lpstr>
      <vt:lpstr>Summary Of Nike Posts Mixed Reports As Sales Fall Short Of Estimates, Hurt By U.S Port Congestion </vt:lpstr>
      <vt:lpstr>Continuation 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2021-03-23T07:29:31Z</dcterms:created>
  <dcterms:modified xsi:type="dcterms:W3CDTF">2021-03-23T07:40:53Z</dcterms:modified>
</cp:coreProperties>
</file>